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77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0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be.com/shorts/vxHO_d5bNHA?feature=sha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Garage Door Control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Secure, card-activated garage door system. Industrial-grade safety features. Precise control using LabJack U3.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Questions?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References: Vishay Siliconix datasheets, LabJack U3 Documentation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doors lack security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operation is inconvenient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Remote controls are vulnerable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Card-based authentication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H-bridge motor control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stop buttons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51448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952042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Optical sensor activation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308" y="351448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Safety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Electrical isolation with optocouplers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28458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 Performance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&lt;0.2s response time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1541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Components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58979"/>
            <a:ext cx="95845" cy="95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2885" y="3217188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LabJack U3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72885" y="3712726"/>
            <a:ext cx="19150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 control unit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59" y="3258979"/>
            <a:ext cx="95845" cy="95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82020" y="3217188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Optical Sensor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782020" y="4064675"/>
            <a:ext cx="19150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Card detection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995" y="3258979"/>
            <a:ext cx="95964" cy="95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91275" y="3217188"/>
            <a:ext cx="19150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H-Bridge Circuit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91275" y="4064675"/>
            <a:ext cx="19150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Motor control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38631"/>
            <a:ext cx="95845" cy="958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72885" y="5196840"/>
            <a:ext cx="19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Optocouplers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72885" y="5692378"/>
            <a:ext cx="19150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Electrical isolation</a:t>
            </a:r>
            <a:endParaRPr lang="en-US" sz="1850" dirty="0"/>
          </a:p>
        </p:txBody>
      </p:sp>
      <p:pic>
        <p:nvPicPr>
          <p:cNvPr id="17" name="Picture 16" descr="A small circuit board with different components&#10;&#10;AI-generated content may be incorrect.">
            <a:extLst>
              <a:ext uri="{FF2B5EF4-FFF2-40B4-BE49-F238E27FC236}">
                <a16:creationId xmlns:a16="http://schemas.microsoft.com/office/drawing/2014/main" id="{0A2A6B18-3436-45E8-5886-DD2353A239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762" t="29150" r="34496" b="26291"/>
          <a:stretch/>
        </p:blipFill>
        <p:spPr>
          <a:xfrm rot="5400000">
            <a:off x="8021483" y="902617"/>
            <a:ext cx="3399209" cy="2924907"/>
          </a:xfrm>
          <a:prstGeom prst="rect">
            <a:avLst/>
          </a:prstGeom>
        </p:spPr>
      </p:pic>
      <p:pic>
        <p:nvPicPr>
          <p:cNvPr id="19" name="Picture 18" descr="A circuit board with green lines&#10;&#10;AI-generated content may be incorrect.">
            <a:extLst>
              <a:ext uri="{FF2B5EF4-FFF2-40B4-BE49-F238E27FC236}">
                <a16:creationId xmlns:a16="http://schemas.microsoft.com/office/drawing/2014/main" id="{A3D04880-4D9E-0164-1285-F772C1CA3E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445" t="26304" r="30784" b="23155"/>
          <a:stretch/>
        </p:blipFill>
        <p:spPr>
          <a:xfrm rot="5400000">
            <a:off x="11272356" y="805328"/>
            <a:ext cx="3399209" cy="3119484"/>
          </a:xfrm>
          <a:prstGeom prst="rect">
            <a:avLst/>
          </a:prstGeom>
        </p:spPr>
      </p:pic>
      <p:pic>
        <p:nvPicPr>
          <p:cNvPr id="20" name="Picture 19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FFA3454C-8CB1-CA62-4E1C-459C431AC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3190" y="4261052"/>
            <a:ext cx="4538056" cy="36286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69083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Hardware Implementation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H-Bridge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Bidirectional control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Optocouplers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Voltage spike protection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PCB Layout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Noise reduction</a:t>
            </a:r>
            <a:endParaRPr lang="en-US" sz="1850" dirty="0"/>
          </a:p>
        </p:txBody>
      </p:sp>
      <p:pic>
        <p:nvPicPr>
          <p:cNvPr id="14" name="Picture 13" descr="A circuit board with wires&#10;&#10;AI-generated content may be incorrect.">
            <a:extLst>
              <a:ext uri="{FF2B5EF4-FFF2-40B4-BE49-F238E27FC236}">
                <a16:creationId xmlns:a16="http://schemas.microsoft.com/office/drawing/2014/main" id="{4DFE05B7-7652-F8A0-B101-6995DCA2D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5486400" cy="4101799"/>
          </a:xfrm>
          <a:prstGeom prst="rect">
            <a:avLst/>
          </a:prstGeom>
        </p:spPr>
      </p:pic>
      <p:pic>
        <p:nvPicPr>
          <p:cNvPr id="16" name="Picture 15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E5D9C92-320D-3D16-FD20-435512E75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-2" y="4114799"/>
            <a:ext cx="5486399" cy="41018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308140"/>
            <a:ext cx="66797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Implementation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5" name="Shape 2"/>
          <p:cNvSpPr/>
          <p:nvPr/>
        </p:nvSpPr>
        <p:spPr>
          <a:xfrm>
            <a:off x="13457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6" name="Shape 3"/>
          <p:cNvSpPr/>
          <p:nvPr/>
        </p:nvSpPr>
        <p:spPr>
          <a:xfrm>
            <a:off x="8376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5" y="2698313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 Logic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Poll sensors every 500ms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11" name="Shape 7"/>
          <p:cNvSpPr/>
          <p:nvPr/>
        </p:nvSpPr>
        <p:spPr>
          <a:xfrm>
            <a:off x="8376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4294823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Motor Control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FIO4/FIO5 outputs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457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16" name="Shape 11"/>
          <p:cNvSpPr/>
          <p:nvPr/>
        </p:nvSpPr>
        <p:spPr>
          <a:xfrm>
            <a:off x="8376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5" y="5891332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38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Status Monitoring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3038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Console messages</a:t>
            </a:r>
            <a:endParaRPr lang="en-US" sz="1850" dirty="0"/>
          </a:p>
        </p:txBody>
      </p:sp>
      <p:pic>
        <p:nvPicPr>
          <p:cNvPr id="21" name="Picture 2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C7F2088-C7E6-B5AC-DDB7-EECC14587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276" y="440614"/>
            <a:ext cx="5602229" cy="7211470"/>
          </a:xfrm>
          <a:prstGeom prst="rect">
            <a:avLst/>
          </a:prstGeom>
        </p:spPr>
      </p:pic>
      <p:pic>
        <p:nvPicPr>
          <p:cNvPr id="25" name="Picture 24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508CA2C1-2B83-8193-EC07-BC77C3188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933" y="4932682"/>
            <a:ext cx="2689973" cy="273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632585"/>
            <a:ext cx="6577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 and Performance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15233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500ms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3904178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Card detection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237827" y="2815233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&lt;100ms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10237827" y="390417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shutdown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80916" y="512492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50V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8280916" y="6213872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Isolation blocked spikes</a:t>
            </a:r>
            <a:endParaRPr lang="en-US" sz="1850" dirty="0"/>
          </a:p>
        </p:txBody>
      </p:sp>
      <p:pic>
        <p:nvPicPr>
          <p:cNvPr id="11" name="Picture 10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D6051630-0FAF-12D8-F24C-AB205385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8229600"/>
          </a:xfrm>
          <a:prstGeom prst="rect">
            <a:avLst/>
          </a:prstGeom>
        </p:spPr>
      </p:pic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8C948628-F117-A206-D733-36F542024C11}"/>
              </a:ext>
            </a:extLst>
          </p:cNvPr>
          <p:cNvSpPr txBox="1"/>
          <p:nvPr/>
        </p:nvSpPr>
        <p:spPr>
          <a:xfrm>
            <a:off x="8507028" y="7249953"/>
            <a:ext cx="665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NP" dirty="0"/>
              <a:t>ink to demo video : </a:t>
            </a:r>
            <a:r>
              <a:rPr lang="en-US" dirty="0">
                <a:hlinkClick r:id="rId4"/>
              </a:rPr>
              <a:t>click here</a:t>
            </a:r>
            <a:endParaRPr lang="en-NP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00788"/>
            <a:ext cx="57747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5" name="Text 2"/>
          <p:cNvSpPr/>
          <p:nvPr/>
        </p:nvSpPr>
        <p:spPr>
          <a:xfrm>
            <a:off x="10770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Wireless Control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Bluetooth/Wi-Fi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8" name="Text 5"/>
          <p:cNvSpPr/>
          <p:nvPr/>
        </p:nvSpPr>
        <p:spPr>
          <a:xfrm>
            <a:off x="547508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Alexa/Google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63778"/>
            <a:ext cx="4158734" cy="1357193"/>
          </a:xfrm>
          <a:prstGeom prst="roundRect">
            <a:avLst>
              <a:gd name="adj" fmla="val 2646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11" name="Text 8"/>
          <p:cNvSpPr/>
          <p:nvPr/>
        </p:nvSpPr>
        <p:spPr>
          <a:xfrm>
            <a:off x="9873139" y="57030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Obstacle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19863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Infrared/ultrasonic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58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5" name="Text 2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Low Cost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&lt;$150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48075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8" name="Text 5"/>
          <p:cNvSpPr/>
          <p:nvPr/>
        </p:nvSpPr>
        <p:spPr>
          <a:xfrm>
            <a:off x="10955893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143613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Speed, safety, isolation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n-NP"/>
          </a:p>
        </p:txBody>
      </p:sp>
      <p:sp>
        <p:nvSpPr>
          <p:cNvPr id="11" name="Text 8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Modular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smart home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193</Words>
  <Application>Microsoft Macintosh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Aavash Gurung</cp:lastModifiedBy>
  <cp:revision>2</cp:revision>
  <dcterms:created xsi:type="dcterms:W3CDTF">2025-04-16T15:21:41Z</dcterms:created>
  <dcterms:modified xsi:type="dcterms:W3CDTF">2025-04-16T16:15:06Z</dcterms:modified>
</cp:coreProperties>
</file>